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68" r:id="rId18"/>
    <p:sldId id="331" r:id="rId19"/>
    <p:sldId id="334" r:id="rId20"/>
    <p:sldId id="336" r:id="rId21"/>
    <p:sldId id="367" r:id="rId22"/>
    <p:sldId id="364" r:id="rId23"/>
    <p:sldId id="365"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4130" autoAdjust="0"/>
  </p:normalViewPr>
  <p:slideViewPr>
    <p:cSldViewPr snapToGrid="0">
      <p:cViewPr varScale="1">
        <p:scale>
          <a:sx n="104" d="100"/>
          <a:sy n="104" d="100"/>
        </p:scale>
        <p:origin x="2580" y="1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Tay Lim Pin, Senior Director of DKSH</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Azure Database Migration Service (DMS) to migrate the on-premises MongoDB database into Cosmos DB’s API for MongoDB. Alternatively, 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The MongoDB database can be migrated to Azure Cosmos DB using Azure Database Migration Service (DMS). DMS allows for both online (minimal downtime) and offline (one-time) migration of the database.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Alternatively, 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71585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DKSH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DKSH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Present schedule for day 2 and day 3</a:t>
            </a: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6/23/2020 9:34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DKSH is one of the leading online health food suppliers in Singapore. They launched their highly-successful e-commerce website, which sells subscriptions to their food ingredients supply business, in 2015  (this is a fictional scenario),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DKSH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DKSH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Tay Lim Pin, Director of DKSH Singapore,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Tay,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Jonathan Perez</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(split into 2 groups)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Present the solution online.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group is the Microsoft team and the other group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Tay Lim Pin, Senior Director of DKSH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Preferred PaaS solution&#10;&#10;Three icons are connected by right-pointing arrows: OSS App (packaged in Docker Container), Azure Container Registry (CI/CD workflow), and Web App for Containers. The arrow connecting Azure Container Registry (CI/CD workflow) and Web App for Containers is dashed.">
            <a:extLst>
              <a:ext uri="{FF2B5EF4-FFF2-40B4-BE49-F238E27FC236}">
                <a16:creationId xmlns:a16="http://schemas.microsoft.com/office/drawing/2014/main" id="{267A562E-43BE-4171-BD70-B423C6C1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2067"/>
            <a:ext cx="12192000" cy="4285487"/>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5" name="Picture 24" descr="Preferred PaaS solution&#10;&#10;The MERN application icon is displayed on the right, with the MongoDB Wire Protocol used to communicate with the Azure Cosmos DB API for MongoDB. The database migration is performed using Azure Database Migration Service.">
            <a:extLst>
              <a:ext uri="{FF2B5EF4-FFF2-40B4-BE49-F238E27FC236}">
                <a16:creationId xmlns:a16="http://schemas.microsoft.com/office/drawing/2014/main" id="{2CD3D8DB-6DD1-4CF0-9B33-53F0F51D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36" y="980947"/>
            <a:ext cx="11717528" cy="5877053"/>
          </a:xfrm>
          <a:prstGeom prst="rect">
            <a:avLst/>
          </a:prstGeom>
        </p:spPr>
      </p:pic>
    </p:spTree>
    <p:extLst>
      <p:ext uri="{BB962C8B-B14F-4D97-AF65-F5344CB8AC3E}">
        <p14:creationId xmlns:p14="http://schemas.microsoft.com/office/powerpoint/2010/main" val="250351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9BF902-1B37-40B8-8FA5-02700F7C696C}"/>
              </a:ext>
            </a:extLst>
          </p:cNvPr>
          <p:cNvSpPr txBox="1"/>
          <p:nvPr/>
        </p:nvSpPr>
        <p:spPr>
          <a:xfrm>
            <a:off x="5181967" y="3115068"/>
            <a:ext cx="1828065" cy="627864"/>
          </a:xfrm>
          <a:prstGeom prst="rect">
            <a:avLst/>
          </a:prstGeom>
          <a:noFill/>
        </p:spPr>
        <p:txBody>
          <a:bodyPr wrap="none" lIns="182880" tIns="146304" rIns="182880" bIns="146304" rtlCol="0">
            <a:spAutoFit/>
          </a:bodyPr>
          <a:lstStyle/>
          <a:p>
            <a:pPr>
              <a:lnSpc>
                <a:spcPct val="90000"/>
              </a:lnSpc>
              <a:spcAft>
                <a:spcPts val="600"/>
              </a:spcAft>
            </a:pPr>
            <a:r>
              <a:rPr lang="en-AU" sz="2400" dirty="0">
                <a:gradFill>
                  <a:gsLst>
                    <a:gs pos="2917">
                      <a:schemeClr val="tx1"/>
                    </a:gs>
                    <a:gs pos="30000">
                      <a:schemeClr val="tx1"/>
                    </a:gs>
                  </a:gsLst>
                  <a:lin ang="5400000" scaled="0"/>
                </a:gradFill>
              </a:rPr>
              <a:t>Questions?</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DKSH is a leader in the food service distribution business</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1026" name="Picture 2" descr="DKSH | Brands of the World™ | Download vector logos and logotypes">
            <a:extLst>
              <a:ext uri="{FF2B5EF4-FFF2-40B4-BE49-F238E27FC236}">
                <a16:creationId xmlns:a16="http://schemas.microsoft.com/office/drawing/2014/main" id="{9666580A-2F7C-423D-9940-00B334222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1023" y="1401186"/>
            <a:ext cx="1857375"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6584</Words>
  <Application>Microsoft Office PowerPoint</Application>
  <PresentationFormat>Widescreen</PresentationFormat>
  <Paragraphs>330</Paragraphs>
  <Slides>23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2020-06-23T11:58:50Z</dcterms:modified>
</cp:coreProperties>
</file>

<file path=docProps/thumbnail.jpeg>
</file>